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6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2E7B-6A02-4DB1-8D5B-BC383807487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915F-EE53-4219-B0A7-B1A738F4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20518E-CED2-4774-A967-F4A13A89B648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FFC7-A853-4096-8379-F617F881126E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DD27-89D2-4405-AF48-AA5B33CF7FA4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AE3-D6CB-48B3-9315-CA8F3C0CEA21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1E4F-E24A-4E88-AE44-DEE13A134ADC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E888-BB19-4BEC-AF7B-83B8EDC38C5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CBE-5A7E-494B-84A3-F9F3C55F93CD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8DF3-5B4E-4740-99FC-4821B89AD5A4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28E-40B3-4F6E-A96F-78944DE5A436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ED09D5-3440-4A2A-8402-EC9B0471079D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47F14-0602-4600-B910-724ECC0FF17C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6C548F-6F57-4E0B-837E-6400DFA0A88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Приоритетный проект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«Утварь для оленеводческой семьи»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7772400" cy="1199704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Республики Тыва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38200" cy="117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153400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9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1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3826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Тоджинский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Тере-Хольский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Кызылский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Каа-Хемский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3 908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3 538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ru-RU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Поголовье оленей на 1 октября 2017 г. (гол.)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оленеводческих хозяйств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3857628"/>
          <a:ext cx="8229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Тоджинский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МУП «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Одуген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СПК «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Шулун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 КФХ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Биченмей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А.А.;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Подсобное хозяйство ГБПОУ с. Тоора-Хем.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Тере-Хольский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Балыктыг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 КФХ </a:t>
                      </a:r>
                      <a:r>
                        <a:rPr kumimoji="0" lang="ru-RU" sz="2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Найдан</a:t>
                      </a:r>
                      <a:r>
                        <a:rPr kumimoji="0" lang="ru-RU" sz="2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А.А.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4328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 2017 году Министерством сельского хозяйства и продовольствия Республики Тыва, в соответствии с «Порядком предоставление государственной поддержки на развитие агропромышленного комплекса Республики Тыва» от 30.03.2014 г. № 91 оленеводам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Тоджинского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выделено субсидий на сумму – 4 699 160 руб., в том числе МУП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Одуген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2 587 200 рублей.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Фонда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оленеводов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Тоджинского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оказана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оленеводам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северных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оленей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 оленеводства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797152"/>
          <a:ext cx="792088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800200"/>
                <a:gridCol w="280831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МУП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Одуген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СПК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Шулун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КФХ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Биченей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336 370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161 735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1 895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500 000 руб.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6296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 качества жизни семей оленеводов ведущих кочевой образ хозяйствования;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численности крестьянских (фермерских) оленеводческих хозяйств в  республике;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увеличения численности поголовья оленей (во всех категориях хозяйств).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базовые показатели проекта: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5" t="40000" b="12500"/>
          <a:stretch/>
        </p:blipFill>
        <p:spPr>
          <a:xfrm>
            <a:off x="4343399" y="4128556"/>
            <a:ext cx="3931017" cy="211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02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Паспорт проекта состоит из 16 контрольных точек с началом срока реализации с 10 декабря 2017 г. и завершением 10 декабря 2018 года.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мероприятия «дорожной карты»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федерального и регионального законодательства (Минюст РТ);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учета семей (оленеводов) с целью стимулирования занятости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(Минтруд РТ);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новых 5 оленеводческих КФХ (Минсельхозпрод РТ);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существующих и вновь созданных 22 оленеводческих стойбищ (Минсельхозпрод РТ);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864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ведение селекционно-племенной работы и организация профилактических и противоэпизоотических мероприятий  (Минсельхоз РТ, Служба ветнадзора РТ);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плановых выездов по губернаторскому проекту «Маршрут здоровья» и организация экстренной медпомощи с привлечением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санавиации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(Минздрав РТ);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средствами спутниковой связи ( Минсельхозпрод РТ);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организация летнего отдыха школьников и обеспечение льготного поступления детей оленеводов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ТСХТ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РТ, Агентство по делам семьи и детей РТ).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«дорожной карты» проекта: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305800" cy="4622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080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товара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 шт.,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(тыс. руб.)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825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Снегоходы «Витязь»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1825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496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Утепленные палатки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496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Спутниковые</a:t>
                      </a:r>
                      <a:r>
                        <a:rPr kumimoji="0"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телефоны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49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Оружие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4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2680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zam3\Desktop\логотип минсельхоз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685800" cy="9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24328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" t="15555" r="32499" b="1"/>
          <a:stretch/>
        </p:blipFill>
        <p:spPr>
          <a:xfrm>
            <a:off x="76200" y="0"/>
            <a:ext cx="86106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357</TotalTime>
  <Words>288</Words>
  <Application>Microsoft Office PowerPoint</Application>
  <PresentationFormat>Экран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Приоритетный проект  «Утварь для оленеводческой семьи» </vt:lpstr>
      <vt:lpstr>Поголовье оленей на 1 октября 2017 г. (гол.) </vt:lpstr>
      <vt:lpstr>Государственная поддержка оленеводства</vt:lpstr>
      <vt:lpstr>Основные базовые показатели проекта:</vt:lpstr>
      <vt:lpstr>Слайд 5</vt:lpstr>
      <vt:lpstr> Основные мероприятия «дорожной карты» проекта:</vt:lpstr>
      <vt:lpstr>Бюджет проекта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приоритетного проекта  «Утварь для оленеводческой семьи» </dc:title>
  <dc:creator>zam3</dc:creator>
  <cp:lastModifiedBy>zam3</cp:lastModifiedBy>
  <cp:revision>54</cp:revision>
  <dcterms:created xsi:type="dcterms:W3CDTF">2017-11-21T02:18:45Z</dcterms:created>
  <dcterms:modified xsi:type="dcterms:W3CDTF">2017-11-27T07:21:55Z</dcterms:modified>
</cp:coreProperties>
</file>